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92ADB-BECA-FD6F-6543-23FA27C7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6B3132-8428-9BFD-75B1-A804DF19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D9FA-FEED-41FE-AAB4-83C8CDF654DF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37293F-3020-535D-D206-DCF9A9CE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452A38-AA53-ECAE-873C-FFC790C2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2D54-2FF8-4171-8CD2-13334D8F3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43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1137A9F-A8C7-EBA4-183E-3FC3FEE9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1AA492-2901-B61A-E323-217B97021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969D3C-EFF9-FA04-3528-00B0EBABD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5D9FA-FEED-41FE-AAB4-83C8CDF654DF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41C40E-57D3-26AC-D067-706D56DE6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8C4402-7540-4C47-D459-879EA80D3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2D54-2FF8-4171-8CD2-13334D8F3F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74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9C4881B-6A00-B691-B505-F7137A19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319E63-C4FD-E1E6-493F-CE23122656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03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8933AC1-6D54-F2B7-4F25-05C4FA30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BC0F6E-0534-111D-47E5-65FBC4E10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8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F4DC651-7A03-755F-FA52-9B865EA4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540881-8755-6F74-C2CF-B10D75B29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9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F6EFC9-6292-A5CA-1D2A-C5A3FAE3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2BC0FE-75C7-B7E2-B87B-30DC23BC6A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FC30A2-CD43-39CB-5351-50ACA304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C3A0A3-29BC-A74A-4600-164438BF75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9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B273E84-1FC6-3D9B-3F56-65C2E27B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70BC76-A674-B8EC-4824-EE0562E3AF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48C6CDA-5DF0-44E1-362A-EBFE81C8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28370C-092D-BB2A-404F-54FE2348FE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BD3722-2F4B-F2F7-130E-EBBED106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8E72D9-6E24-2CB4-BCCC-3ADE7E5BA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0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95FD63-D72B-4407-9197-2C81D117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DE18D2-4FD2-3AA7-2FB9-4B793379C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0EED68E-0A76-7B6D-7A82-BF6AF224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4EC411-9363-463A-491D-9067F4111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5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A0A890-6939-970C-57EC-90A6A12D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82E405-EF1C-A661-D8D8-970F208568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9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4FE279B-8BEE-C983-E3B7-E6F7D3BB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CDC23C-ADCD-2EB8-CC35-A88A266D4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1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EE4CC5-1292-7B3E-D038-1D2FE5A8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C79752-0C24-C5B2-0979-4F9AF1A65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38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</dc:creator>
  <cp:lastModifiedBy>Phillip</cp:lastModifiedBy>
  <cp:revision>1</cp:revision>
  <dcterms:created xsi:type="dcterms:W3CDTF">2024-12-03T21:49:34Z</dcterms:created>
  <dcterms:modified xsi:type="dcterms:W3CDTF">2024-12-03T21:49:34Z</dcterms:modified>
</cp:coreProperties>
</file>